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62" r:id="rId3"/>
    <p:sldId id="283" r:id="rId4"/>
    <p:sldId id="286" r:id="rId5"/>
    <p:sldId id="285" r:id="rId6"/>
    <p:sldId id="284" r:id="rId7"/>
    <p:sldId id="263" r:id="rId8"/>
    <p:sldId id="259" r:id="rId9"/>
    <p:sldId id="276" r:id="rId10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ABCB65-211F-2A27-6075-A60A7FA5A645}" v="41" dt="2018-11-12T09:07:16.184"/>
    <p1510:client id="{1ECD7709-F06C-1ABD-7AC2-E0280219DFC4}" v="2" dt="2018-11-12T09:43:41.282"/>
    <p1510:client id="{272FFD1B-AAE7-517B-5C29-B843098FF5EB}" v="28" dt="2018-11-12T09:13:31.686"/>
    <p1510:client id="{21C7712E-5F2E-FE65-30C0-334C7A7F63D6}" v="20" dt="2018-11-12T09:26:26.905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ys stil 3 – uthev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e Helen Sortevik Revis" userId="S::beater@ntnu.no::01ca5ec5-3523-45b5-b3fb-9ca9e2e5314a" providerId="AD" clId="Web-{8AABCB65-211F-2A27-6075-A60A7FA5A645}"/>
    <pc:docChg chg="modSld">
      <pc:chgData name="Beate Helen Sortevik Revis" userId="S::beater@ntnu.no::01ca5ec5-3523-45b5-b3fb-9ca9e2e5314a" providerId="AD" clId="Web-{8AABCB65-211F-2A27-6075-A60A7FA5A645}" dt="2018-11-12T09:07:16.184" v="86" actId="20577"/>
      <pc:docMkLst>
        <pc:docMk/>
      </pc:docMkLst>
      <pc:sldChg chg="addSp delSp modSp">
        <pc:chgData name="Beate Helen Sortevik Revis" userId="S::beater@ntnu.no::01ca5ec5-3523-45b5-b3fb-9ca9e2e5314a" providerId="AD" clId="Web-{8AABCB65-211F-2A27-6075-A60A7FA5A645}" dt="2018-11-12T09:07:16.184" v="85" actId="20577"/>
        <pc:sldMkLst>
          <pc:docMk/>
          <pc:sldMk cId="873305329" sldId="282"/>
        </pc:sldMkLst>
        <pc:spChg chg="mod">
          <ac:chgData name="Beate Helen Sortevik Revis" userId="S::beater@ntnu.no::01ca5ec5-3523-45b5-b3fb-9ca9e2e5314a" providerId="AD" clId="Web-{8AABCB65-211F-2A27-6075-A60A7FA5A645}" dt="2018-11-12T09:05:13.825" v="4" actId="20577"/>
          <ac:spMkLst>
            <pc:docMk/>
            <pc:sldMk cId="873305329" sldId="282"/>
            <ac:spMk id="2" creationId="{00000000-0000-0000-0000-000000000000}"/>
          </ac:spMkLst>
        </pc:spChg>
        <pc:spChg chg="del mod">
          <ac:chgData name="Beate Helen Sortevik Revis" userId="S::beater@ntnu.no::01ca5ec5-3523-45b5-b3fb-9ca9e2e5314a" providerId="AD" clId="Web-{8AABCB65-211F-2A27-6075-A60A7FA5A645}" dt="2018-11-12T09:06:24.840" v="47"/>
          <ac:spMkLst>
            <pc:docMk/>
            <pc:sldMk cId="873305329" sldId="282"/>
            <ac:spMk id="3" creationId="{00000000-0000-0000-0000-000000000000}"/>
          </ac:spMkLst>
        </pc:spChg>
        <pc:spChg chg="add mod">
          <ac:chgData name="Beate Helen Sortevik Revis" userId="S::beater@ntnu.no::01ca5ec5-3523-45b5-b3fb-9ca9e2e5314a" providerId="AD" clId="Web-{8AABCB65-211F-2A27-6075-A60A7FA5A645}" dt="2018-11-12T09:07:16.184" v="85" actId="20577"/>
          <ac:spMkLst>
            <pc:docMk/>
            <pc:sldMk cId="873305329" sldId="282"/>
            <ac:spMk id="5" creationId="{064D277D-24F5-4AF0-86DF-DD050B1387C0}"/>
          </ac:spMkLst>
        </pc:spChg>
      </pc:sldChg>
    </pc:docChg>
  </pc:docChgLst>
  <pc:docChgLst>
    <pc:chgData name="Beate Helen Sortevik Revis" userId="S::beater@ntnu.no::01ca5ec5-3523-45b5-b3fb-9ca9e2e5314a" providerId="AD" clId="Web-{30900093-EEFC-70BD-733D-8CE738433D26}"/>
    <pc:docChg chg="delSld modSld sldOrd">
      <pc:chgData name="Beate Helen Sortevik Revis" userId="S::beater@ntnu.no::01ca5ec5-3523-45b5-b3fb-9ca9e2e5314a" providerId="AD" clId="Web-{30900093-EEFC-70BD-733D-8CE738433D26}" dt="2018-11-12T12:24:05.314" v="809" actId="20577"/>
      <pc:docMkLst>
        <pc:docMk/>
      </pc:docMkLst>
      <pc:sldChg chg="ord">
        <pc:chgData name="Beate Helen Sortevik Revis" userId="S::beater@ntnu.no::01ca5ec5-3523-45b5-b3fb-9ca9e2e5314a" providerId="AD" clId="Web-{30900093-EEFC-70BD-733D-8CE738433D26}" dt="2018-11-12T11:35:12.953" v="196"/>
        <pc:sldMkLst>
          <pc:docMk/>
          <pc:sldMk cId="2754724626" sldId="259"/>
        </pc:sldMkLst>
      </pc:sldChg>
      <pc:sldChg chg="modSp ord">
        <pc:chgData name="Beate Helen Sortevik Revis" userId="S::beater@ntnu.no::01ca5ec5-3523-45b5-b3fb-9ca9e2e5314a" providerId="AD" clId="Web-{30900093-EEFC-70BD-733D-8CE738433D26}" dt="2018-11-12T12:24:05.298" v="808" actId="20577"/>
        <pc:sldMkLst>
          <pc:docMk/>
          <pc:sldMk cId="1728724033" sldId="263"/>
        </pc:sldMkLst>
        <pc:spChg chg="mod">
          <ac:chgData name="Beate Helen Sortevik Revis" userId="S::beater@ntnu.no::01ca5ec5-3523-45b5-b3fb-9ca9e2e5314a" providerId="AD" clId="Web-{30900093-EEFC-70BD-733D-8CE738433D26}" dt="2018-11-12T11:20:55.801" v="15" actId="20577"/>
          <ac:spMkLst>
            <pc:docMk/>
            <pc:sldMk cId="1728724033" sldId="263"/>
            <ac:spMk id="2" creationId="{00000000-0000-0000-0000-000000000000}"/>
          </ac:spMkLst>
        </pc:spChg>
        <pc:spChg chg="mod">
          <ac:chgData name="Beate Helen Sortevik Revis" userId="S::beater@ntnu.no::01ca5ec5-3523-45b5-b3fb-9ca9e2e5314a" providerId="AD" clId="Web-{30900093-EEFC-70BD-733D-8CE738433D26}" dt="2018-11-12T12:24:05.298" v="808" actId="20577"/>
          <ac:spMkLst>
            <pc:docMk/>
            <pc:sldMk cId="1728724033" sldId="263"/>
            <ac:spMk id="3" creationId="{00000000-0000-0000-0000-000000000000}"/>
          </ac:spMkLst>
        </pc:spChg>
      </pc:sldChg>
      <pc:sldChg chg="del">
        <pc:chgData name="Beate Helen Sortevik Revis" userId="S::beater@ntnu.no::01ca5ec5-3523-45b5-b3fb-9ca9e2e5314a" providerId="AD" clId="Web-{30900093-EEFC-70BD-733D-8CE738433D26}" dt="2018-11-12T11:20:06.473" v="2"/>
        <pc:sldMkLst>
          <pc:docMk/>
          <pc:sldMk cId="966445110" sldId="265"/>
        </pc:sldMkLst>
      </pc:sldChg>
      <pc:sldChg chg="del">
        <pc:chgData name="Beate Helen Sortevik Revis" userId="S::beater@ntnu.no::01ca5ec5-3523-45b5-b3fb-9ca9e2e5314a" providerId="AD" clId="Web-{30900093-EEFC-70BD-733D-8CE738433D26}" dt="2018-11-12T11:20:00.629" v="1"/>
        <pc:sldMkLst>
          <pc:docMk/>
          <pc:sldMk cId="2098192277" sldId="266"/>
        </pc:sldMkLst>
      </pc:sldChg>
      <pc:sldChg chg="del">
        <pc:chgData name="Beate Helen Sortevik Revis" userId="S::beater@ntnu.no::01ca5ec5-3523-45b5-b3fb-9ca9e2e5314a" providerId="AD" clId="Web-{30900093-EEFC-70BD-733D-8CE738433D26}" dt="2018-11-12T11:19:52.488" v="0"/>
        <pc:sldMkLst>
          <pc:docMk/>
          <pc:sldMk cId="3143165269" sldId="267"/>
        </pc:sldMkLst>
      </pc:sldChg>
      <pc:sldChg chg="del">
        <pc:chgData name="Beate Helen Sortevik Revis" userId="S::beater@ntnu.no::01ca5ec5-3523-45b5-b3fb-9ca9e2e5314a" providerId="AD" clId="Web-{30900093-EEFC-70BD-733D-8CE738433D26}" dt="2018-11-12T11:20:17.598" v="3"/>
        <pc:sldMkLst>
          <pc:docMk/>
          <pc:sldMk cId="610091" sldId="270"/>
        </pc:sldMkLst>
      </pc:sldChg>
      <pc:sldChg chg="del">
        <pc:chgData name="Beate Helen Sortevik Revis" userId="S::beater@ntnu.no::01ca5ec5-3523-45b5-b3fb-9ca9e2e5314a" providerId="AD" clId="Web-{30900093-EEFC-70BD-733D-8CE738433D26}" dt="2018-11-12T11:44:30.300" v="406"/>
        <pc:sldMkLst>
          <pc:docMk/>
          <pc:sldMk cId="2173942774" sldId="277"/>
        </pc:sldMkLst>
      </pc:sldChg>
      <pc:sldChg chg="del">
        <pc:chgData name="Beate Helen Sortevik Revis" userId="S::beater@ntnu.no::01ca5ec5-3523-45b5-b3fb-9ca9e2e5314a" providerId="AD" clId="Web-{30900093-EEFC-70BD-733D-8CE738433D26}" dt="2018-11-12T11:20:24.270" v="4"/>
        <pc:sldMkLst>
          <pc:docMk/>
          <pc:sldMk cId="1853942018" sldId="278"/>
        </pc:sldMkLst>
      </pc:sldChg>
      <pc:sldChg chg="del">
        <pc:chgData name="Beate Helen Sortevik Revis" userId="S::beater@ntnu.no::01ca5ec5-3523-45b5-b3fb-9ca9e2e5314a" providerId="AD" clId="Web-{30900093-EEFC-70BD-733D-8CE738433D26}" dt="2018-11-12T11:20:24.912" v="5"/>
        <pc:sldMkLst>
          <pc:docMk/>
          <pc:sldMk cId="3059141579" sldId="280"/>
        </pc:sldMkLst>
      </pc:sldChg>
      <pc:sldChg chg="del">
        <pc:chgData name="Beate Helen Sortevik Revis" userId="S::beater@ntnu.no::01ca5ec5-3523-45b5-b3fb-9ca9e2e5314a" providerId="AD" clId="Web-{30900093-EEFC-70BD-733D-8CE738433D26}" dt="2018-11-12T11:20:25.504" v="6"/>
        <pc:sldMkLst>
          <pc:docMk/>
          <pc:sldMk cId="1269480736" sldId="281"/>
        </pc:sldMkLst>
      </pc:sldChg>
      <pc:sldChg chg="modSp">
        <pc:chgData name="Beate Helen Sortevik Revis" userId="S::beater@ntnu.no::01ca5ec5-3523-45b5-b3fb-9ca9e2e5314a" providerId="AD" clId="Web-{30900093-EEFC-70BD-733D-8CE738433D26}" dt="2018-11-12T12:11:59.476" v="717" actId="14100"/>
        <pc:sldMkLst>
          <pc:docMk/>
          <pc:sldMk cId="1591374791" sldId="283"/>
        </pc:sldMkLst>
        <pc:spChg chg="mod">
          <ac:chgData name="Beate Helen Sortevik Revis" userId="S::beater@ntnu.no::01ca5ec5-3523-45b5-b3fb-9ca9e2e5314a" providerId="AD" clId="Web-{30900093-EEFC-70BD-733D-8CE738433D26}" dt="2018-11-12T12:11:59.476" v="717" actId="14100"/>
          <ac:spMkLst>
            <pc:docMk/>
            <pc:sldMk cId="1591374791" sldId="283"/>
            <ac:spMk id="3" creationId="{E0963168-13C0-49A8-9428-E3433F1B77B3}"/>
          </ac:spMkLst>
        </pc:spChg>
      </pc:sldChg>
      <pc:sldChg chg="addSp delSp modSp mod modClrScheme chgLayout">
        <pc:chgData name="Beate Helen Sortevik Revis" userId="S::beater@ntnu.no::01ca5ec5-3523-45b5-b3fb-9ca9e2e5314a" providerId="AD" clId="Web-{30900093-EEFC-70BD-733D-8CE738433D26}" dt="2018-11-12T11:44:23.378" v="404" actId="20577"/>
        <pc:sldMkLst>
          <pc:docMk/>
          <pc:sldMk cId="672622468" sldId="284"/>
        </pc:sldMkLst>
        <pc:spChg chg="add del mod ord">
          <ac:chgData name="Beate Helen Sortevik Revis" userId="S::beater@ntnu.no::01ca5ec5-3523-45b5-b3fb-9ca9e2e5314a" providerId="AD" clId="Web-{30900093-EEFC-70BD-733D-8CE738433D26}" dt="2018-11-12T11:40:07.064" v="247"/>
          <ac:spMkLst>
            <pc:docMk/>
            <pc:sldMk cId="672622468" sldId="284"/>
            <ac:spMk id="2" creationId="{5CF7FCCA-73A1-423E-917D-1FE40CA540B7}"/>
          </ac:spMkLst>
        </pc:spChg>
        <pc:spChg chg="add del mod ord">
          <ac:chgData name="Beate Helen Sortevik Revis" userId="S::beater@ntnu.no::01ca5ec5-3523-45b5-b3fb-9ca9e2e5314a" providerId="AD" clId="Web-{30900093-EEFC-70BD-733D-8CE738433D26}" dt="2018-11-12T11:40:07.064" v="247"/>
          <ac:spMkLst>
            <pc:docMk/>
            <pc:sldMk cId="672622468" sldId="284"/>
            <ac:spMk id="3" creationId="{3DE9EBF6-8C8C-4D34-A2DC-F667368AFE95}"/>
          </ac:spMkLst>
        </pc:spChg>
        <pc:spChg chg="add mod">
          <ac:chgData name="Beate Helen Sortevik Revis" userId="S::beater@ntnu.no::01ca5ec5-3523-45b5-b3fb-9ca9e2e5314a" providerId="AD" clId="Web-{30900093-EEFC-70BD-733D-8CE738433D26}" dt="2018-11-12T11:44:23.378" v="404" actId="20577"/>
          <ac:spMkLst>
            <pc:docMk/>
            <pc:sldMk cId="672622468" sldId="284"/>
            <ac:spMk id="4" creationId="{2710892F-1437-4EE6-AD15-74A7BC67A125}"/>
          </ac:spMkLst>
        </pc:spChg>
        <pc:spChg chg="mod">
          <ac:chgData name="Beate Helen Sortevik Revis" userId="S::beater@ntnu.no::01ca5ec5-3523-45b5-b3fb-9ca9e2e5314a" providerId="AD" clId="Web-{30900093-EEFC-70BD-733D-8CE738433D26}" dt="2018-11-12T11:38:57.235" v="241" actId="14100"/>
          <ac:spMkLst>
            <pc:docMk/>
            <pc:sldMk cId="672622468" sldId="284"/>
            <ac:spMk id="6" creationId="{AAF7CAA3-EC63-4DCA-8134-F268527D28D0}"/>
          </ac:spMkLst>
        </pc:spChg>
        <pc:graphicFrameChg chg="mod">
          <ac:chgData name="Beate Helen Sortevik Revis" userId="S::beater@ntnu.no::01ca5ec5-3523-45b5-b3fb-9ca9e2e5314a" providerId="AD" clId="Web-{30900093-EEFC-70BD-733D-8CE738433D26}" dt="2018-11-12T11:38:35.235" v="236" actId="1076"/>
          <ac:graphicFrameMkLst>
            <pc:docMk/>
            <pc:sldMk cId="672622468" sldId="284"/>
            <ac:graphicFrameMk id="5" creationId="{5A390E16-1BFC-491A-95AA-D9FF985CCBCE}"/>
          </ac:graphicFrameMkLst>
        </pc:graphicFrameChg>
      </pc:sldChg>
      <pc:sldChg chg="addSp delSp modSp ord">
        <pc:chgData name="Beate Helen Sortevik Revis" userId="S::beater@ntnu.no::01ca5ec5-3523-45b5-b3fb-9ca9e2e5314a" providerId="AD" clId="Web-{30900093-EEFC-70BD-733D-8CE738433D26}" dt="2018-11-12T11:53:38.150" v="663" actId="1076"/>
        <pc:sldMkLst>
          <pc:docMk/>
          <pc:sldMk cId="1258958616" sldId="285"/>
        </pc:sldMkLst>
        <pc:spChg chg="add del mod">
          <ac:chgData name="Beate Helen Sortevik Revis" userId="S::beater@ntnu.no::01ca5ec5-3523-45b5-b3fb-9ca9e2e5314a" providerId="AD" clId="Web-{30900093-EEFC-70BD-733D-8CE738433D26}" dt="2018-11-12T11:51:53.712" v="573"/>
          <ac:spMkLst>
            <pc:docMk/>
            <pc:sldMk cId="1258958616" sldId="285"/>
            <ac:spMk id="2" creationId="{1340B3D9-046F-4619-B17D-2D400A1A7952}"/>
          </ac:spMkLst>
        </pc:spChg>
        <pc:spChg chg="add mod">
          <ac:chgData name="Beate Helen Sortevik Revis" userId="S::beater@ntnu.no::01ca5ec5-3523-45b5-b3fb-9ca9e2e5314a" providerId="AD" clId="Web-{30900093-EEFC-70BD-733D-8CE738433D26}" dt="2018-11-12T11:53:18.947" v="662" actId="14100"/>
          <ac:spMkLst>
            <pc:docMk/>
            <pc:sldMk cId="1258958616" sldId="285"/>
            <ac:spMk id="4" creationId="{50FC38E7-1795-4F59-A208-392084BF67E1}"/>
          </ac:spMkLst>
        </pc:spChg>
        <pc:spChg chg="add del mod">
          <ac:chgData name="Beate Helen Sortevik Revis" userId="S::beater@ntnu.no::01ca5ec5-3523-45b5-b3fb-9ca9e2e5314a" providerId="AD" clId="Web-{30900093-EEFC-70BD-733D-8CE738433D26}" dt="2018-11-12T11:51:44.618" v="572"/>
          <ac:spMkLst>
            <pc:docMk/>
            <pc:sldMk cId="1258958616" sldId="285"/>
            <ac:spMk id="5" creationId="{F0D2AFDF-8296-43E4-8431-3A9D2ACD4991}"/>
          </ac:spMkLst>
        </pc:spChg>
        <pc:graphicFrameChg chg="mod modGraphic">
          <ac:chgData name="Beate Helen Sortevik Revis" userId="S::beater@ntnu.no::01ca5ec5-3523-45b5-b3fb-9ca9e2e5314a" providerId="AD" clId="Web-{30900093-EEFC-70BD-733D-8CE738433D26}" dt="2018-11-12T11:53:38.150" v="663" actId="1076"/>
          <ac:graphicFrameMkLst>
            <pc:docMk/>
            <pc:sldMk cId="1258958616" sldId="285"/>
            <ac:graphicFrameMk id="3" creationId="{C30B43C9-16D2-4B60-B325-B3CE324C96FC}"/>
          </ac:graphicFrameMkLst>
        </pc:graphicFrameChg>
      </pc:sldChg>
      <pc:sldChg chg="modSp">
        <pc:chgData name="Beate Helen Sortevik Revis" userId="S::beater@ntnu.no::01ca5ec5-3523-45b5-b3fb-9ca9e2e5314a" providerId="AD" clId="Web-{30900093-EEFC-70BD-733D-8CE738433D26}" dt="2018-11-12T11:37:59.704" v="233" actId="20577"/>
        <pc:sldMkLst>
          <pc:docMk/>
          <pc:sldMk cId="2122194964" sldId="286"/>
        </pc:sldMkLst>
        <pc:spChg chg="mod">
          <ac:chgData name="Beate Helen Sortevik Revis" userId="S::beater@ntnu.no::01ca5ec5-3523-45b5-b3fb-9ca9e2e5314a" providerId="AD" clId="Web-{30900093-EEFC-70BD-733D-8CE738433D26}" dt="2018-11-12T11:37:59.704" v="233" actId="20577"/>
          <ac:spMkLst>
            <pc:docMk/>
            <pc:sldMk cId="2122194964" sldId="286"/>
            <ac:spMk id="3" creationId="{80C4AC06-F628-4EFA-9AF5-1CAEE04A4942}"/>
          </ac:spMkLst>
        </pc:spChg>
      </pc:sldChg>
    </pc:docChg>
  </pc:docChgLst>
  <pc:docChgLst>
    <pc:chgData name="Beate Helen Sortevik Revis" userId="S::beater@ntnu.no::01ca5ec5-3523-45b5-b3fb-9ca9e2e5314a" providerId="AD" clId="Web-{272FFD1B-AAE7-517B-5C29-B843098FF5EB}"/>
    <pc:docChg chg="modSld">
      <pc:chgData name="Beate Helen Sortevik Revis" userId="S::beater@ntnu.no::01ca5ec5-3523-45b5-b3fb-9ca9e2e5314a" providerId="AD" clId="Web-{272FFD1B-AAE7-517B-5C29-B843098FF5EB}" dt="2018-11-12T09:13:31.686" v="55" actId="20577"/>
      <pc:docMkLst>
        <pc:docMk/>
      </pc:docMkLst>
      <pc:sldChg chg="modSp">
        <pc:chgData name="Beate Helen Sortevik Revis" userId="S::beater@ntnu.no::01ca5ec5-3523-45b5-b3fb-9ca9e2e5314a" providerId="AD" clId="Web-{272FFD1B-AAE7-517B-5C29-B843098FF5EB}" dt="2018-11-12T09:13:31.686" v="54" actId="20577"/>
        <pc:sldMkLst>
          <pc:docMk/>
          <pc:sldMk cId="2754724626" sldId="259"/>
        </pc:sldMkLst>
        <pc:spChg chg="mod">
          <ac:chgData name="Beate Helen Sortevik Revis" userId="S::beater@ntnu.no::01ca5ec5-3523-45b5-b3fb-9ca9e2e5314a" providerId="AD" clId="Web-{272FFD1B-AAE7-517B-5C29-B843098FF5EB}" dt="2018-11-12T09:13:31.686" v="54" actId="20577"/>
          <ac:spMkLst>
            <pc:docMk/>
            <pc:sldMk cId="2754724626" sldId="259"/>
            <ac:spMk id="3" creationId="{00000000-0000-0000-0000-000000000000}"/>
          </ac:spMkLst>
        </pc:spChg>
      </pc:sldChg>
    </pc:docChg>
  </pc:docChgLst>
  <pc:docChgLst>
    <pc:chgData name="Beate Helen Sortevik Revis" userId="S::beater@ntnu.no::01ca5ec5-3523-45b5-b3fb-9ca9e2e5314a" providerId="AD" clId="Web-{21C7712E-5F2E-FE65-30C0-334C7A7F63D6}"/>
    <pc:docChg chg="addSld modSld">
      <pc:chgData name="Beate Helen Sortevik Revis" userId="S::beater@ntnu.no::01ca5ec5-3523-45b5-b3fb-9ca9e2e5314a" providerId="AD" clId="Web-{21C7712E-5F2E-FE65-30C0-334C7A7F63D6}" dt="2018-11-12T09:43:01.519" v="186"/>
      <pc:docMkLst>
        <pc:docMk/>
      </pc:docMkLst>
      <pc:sldChg chg="modSp">
        <pc:chgData name="Beate Helen Sortevik Revis" userId="S::beater@ntnu.no::01ca5ec5-3523-45b5-b3fb-9ca9e2e5314a" providerId="AD" clId="Web-{21C7712E-5F2E-FE65-30C0-334C7A7F63D6}" dt="2018-11-12T09:17:05.349" v="18" actId="20577"/>
        <pc:sldMkLst>
          <pc:docMk/>
          <pc:sldMk cId="2173942774" sldId="277"/>
        </pc:sldMkLst>
        <pc:spChg chg="mod">
          <ac:chgData name="Beate Helen Sortevik Revis" userId="S::beater@ntnu.no::01ca5ec5-3523-45b5-b3fb-9ca9e2e5314a" providerId="AD" clId="Web-{21C7712E-5F2E-FE65-30C0-334C7A7F63D6}" dt="2018-11-12T09:17:05.349" v="18" actId="20577"/>
          <ac:spMkLst>
            <pc:docMk/>
            <pc:sldMk cId="2173942774" sldId="277"/>
            <ac:spMk id="3" creationId="{00000000-0000-0000-0000-000000000000}"/>
          </ac:spMkLst>
        </pc:spChg>
      </pc:sldChg>
      <pc:sldChg chg="modSp new">
        <pc:chgData name="Beate Helen Sortevik Revis" userId="S::beater@ntnu.no::01ca5ec5-3523-45b5-b3fb-9ca9e2e5314a" providerId="AD" clId="Web-{21C7712E-5F2E-FE65-30C0-334C7A7F63D6}" dt="2018-11-12T09:27:00.061" v="47" actId="20577"/>
        <pc:sldMkLst>
          <pc:docMk/>
          <pc:sldMk cId="1591374791" sldId="283"/>
        </pc:sldMkLst>
        <pc:spChg chg="mod">
          <ac:chgData name="Beate Helen Sortevik Revis" userId="S::beater@ntnu.no::01ca5ec5-3523-45b5-b3fb-9ca9e2e5314a" providerId="AD" clId="Web-{21C7712E-5F2E-FE65-30C0-334C7A7F63D6}" dt="2018-11-12T09:27:00.061" v="47" actId="20577"/>
          <ac:spMkLst>
            <pc:docMk/>
            <pc:sldMk cId="1591374791" sldId="283"/>
            <ac:spMk id="3" creationId="{E0963168-13C0-49A8-9428-E3433F1B77B3}"/>
          </ac:spMkLst>
        </pc:spChg>
      </pc:sldChg>
      <pc:sldChg chg="new">
        <pc:chgData name="Beate Helen Sortevik Revis" userId="S::beater@ntnu.no::01ca5ec5-3523-45b5-b3fb-9ca9e2e5314a" providerId="AD" clId="Web-{21C7712E-5F2E-FE65-30C0-334C7A7F63D6}" dt="2018-11-12T09:27:03.545" v="49"/>
        <pc:sldMkLst>
          <pc:docMk/>
          <pc:sldMk cId="672622468" sldId="284"/>
        </pc:sldMkLst>
      </pc:sldChg>
      <pc:sldChg chg="addSp modSp new">
        <pc:chgData name="Beate Helen Sortevik Revis" userId="S::beater@ntnu.no::01ca5ec5-3523-45b5-b3fb-9ca9e2e5314a" providerId="AD" clId="Web-{21C7712E-5F2E-FE65-30C0-334C7A7F63D6}" dt="2018-11-12T09:43:01.519" v="186"/>
        <pc:sldMkLst>
          <pc:docMk/>
          <pc:sldMk cId="2455244423" sldId="285"/>
        </pc:sldMkLst>
        <pc:graphicFrameChg chg="add mod modGraphic">
          <ac:chgData name="Beate Helen Sortevik Revis" userId="S::beater@ntnu.no::01ca5ec5-3523-45b5-b3fb-9ca9e2e5314a" providerId="AD" clId="Web-{21C7712E-5F2E-FE65-30C0-334C7A7F63D6}" dt="2018-11-12T09:42:42.566" v="134"/>
          <ac:graphicFrameMkLst>
            <pc:docMk/>
            <pc:sldMk cId="2455244423" sldId="285"/>
            <ac:graphicFrameMk id="3" creationId="{336BA0C2-14D1-466A-B8EF-B05AED4923E1}"/>
          </ac:graphicFrameMkLst>
        </pc:graphicFrameChg>
        <pc:graphicFrameChg chg="add mod modGraphic">
          <ac:chgData name="Beate Helen Sortevik Revis" userId="S::beater@ntnu.no::01ca5ec5-3523-45b5-b3fb-9ca9e2e5314a" providerId="AD" clId="Web-{21C7712E-5F2E-FE65-30C0-334C7A7F63D6}" dt="2018-11-12T09:43:01.519" v="186"/>
          <ac:graphicFrameMkLst>
            <pc:docMk/>
            <pc:sldMk cId="2455244423" sldId="285"/>
            <ac:graphicFrameMk id="5" creationId="{547A44BD-26B3-471E-A6A7-B52399EC9455}"/>
          </ac:graphicFrameMkLst>
        </pc:graphicFrameChg>
      </pc:sldChg>
    </pc:docChg>
  </pc:docChgLst>
  <pc:docChgLst>
    <pc:chgData name="Beate Helen Sortevik Revis" userId="S::beater@ntnu.no::01ca5ec5-3523-45b5-b3fb-9ca9e2e5314a" providerId="AD" clId="Web-{1ECD7709-F06C-1ABD-7AC2-E0280219DFC4}"/>
    <pc:docChg chg="addSld delSld modSld">
      <pc:chgData name="Beate Helen Sortevik Revis" userId="S::beater@ntnu.no::01ca5ec5-3523-45b5-b3fb-9ca9e2e5314a" providerId="AD" clId="Web-{1ECD7709-F06C-1ABD-7AC2-E0280219DFC4}" dt="2018-11-12T11:16:34.127" v="578" actId="20577"/>
      <pc:docMkLst>
        <pc:docMk/>
      </pc:docMkLst>
      <pc:sldChg chg="modSp">
        <pc:chgData name="Beate Helen Sortevik Revis" userId="S::beater@ntnu.no::01ca5ec5-3523-45b5-b3fb-9ca9e2e5314a" providerId="AD" clId="Web-{1ECD7709-F06C-1ABD-7AC2-E0280219DFC4}" dt="2018-11-12T11:08:54.518" v="260" actId="20577"/>
        <pc:sldMkLst>
          <pc:docMk/>
          <pc:sldMk cId="2754724626" sldId="259"/>
        </pc:sldMkLst>
        <pc:spChg chg="mod">
          <ac:chgData name="Beate Helen Sortevik Revis" userId="S::beater@ntnu.no::01ca5ec5-3523-45b5-b3fb-9ca9e2e5314a" providerId="AD" clId="Web-{1ECD7709-F06C-1ABD-7AC2-E0280219DFC4}" dt="2018-11-12T11:08:54.518" v="260" actId="20577"/>
          <ac:spMkLst>
            <pc:docMk/>
            <pc:sldMk cId="2754724626" sldId="259"/>
            <ac:spMk id="3" creationId="{00000000-0000-0000-0000-000000000000}"/>
          </ac:spMkLst>
        </pc:spChg>
      </pc:sldChg>
      <pc:sldChg chg="modSp">
        <pc:chgData name="Beate Helen Sortevik Revis" userId="S::beater@ntnu.no::01ca5ec5-3523-45b5-b3fb-9ca9e2e5314a" providerId="AD" clId="Web-{1ECD7709-F06C-1ABD-7AC2-E0280219DFC4}" dt="2018-11-12T11:09:52.799" v="296" actId="20577"/>
        <pc:sldMkLst>
          <pc:docMk/>
          <pc:sldMk cId="663509003" sldId="262"/>
        </pc:sldMkLst>
        <pc:spChg chg="mod">
          <ac:chgData name="Beate Helen Sortevik Revis" userId="S::beater@ntnu.no::01ca5ec5-3523-45b5-b3fb-9ca9e2e5314a" providerId="AD" clId="Web-{1ECD7709-F06C-1ABD-7AC2-E0280219DFC4}" dt="2018-11-12T11:09:52.799" v="296" actId="20577"/>
          <ac:spMkLst>
            <pc:docMk/>
            <pc:sldMk cId="663509003" sldId="262"/>
            <ac:spMk id="3" creationId="{00000000-0000-0000-0000-000000000000}"/>
          </ac:spMkLst>
        </pc:spChg>
      </pc:sldChg>
      <pc:sldChg chg="modSp">
        <pc:chgData name="Beate Helen Sortevik Revis" userId="S::beater@ntnu.no::01ca5ec5-3523-45b5-b3fb-9ca9e2e5314a" providerId="AD" clId="Web-{1ECD7709-F06C-1ABD-7AC2-E0280219DFC4}" dt="2018-11-12T11:12:53.799" v="326" actId="20577"/>
        <pc:sldMkLst>
          <pc:docMk/>
          <pc:sldMk cId="1591374791" sldId="283"/>
        </pc:sldMkLst>
        <pc:spChg chg="mod">
          <ac:chgData name="Beate Helen Sortevik Revis" userId="S::beater@ntnu.no::01ca5ec5-3523-45b5-b3fb-9ca9e2e5314a" providerId="AD" clId="Web-{1ECD7709-F06C-1ABD-7AC2-E0280219DFC4}" dt="2018-11-12T11:12:45.893" v="322" actId="20577"/>
          <ac:spMkLst>
            <pc:docMk/>
            <pc:sldMk cId="1591374791" sldId="283"/>
            <ac:spMk id="2" creationId="{2BBC503F-FA3C-4E9A-B10D-66896D55A37D}"/>
          </ac:spMkLst>
        </pc:spChg>
        <pc:spChg chg="mod">
          <ac:chgData name="Beate Helen Sortevik Revis" userId="S::beater@ntnu.no::01ca5ec5-3523-45b5-b3fb-9ca9e2e5314a" providerId="AD" clId="Web-{1ECD7709-F06C-1ABD-7AC2-E0280219DFC4}" dt="2018-11-12T11:12:53.799" v="326" actId="20577"/>
          <ac:spMkLst>
            <pc:docMk/>
            <pc:sldMk cId="1591374791" sldId="283"/>
            <ac:spMk id="3" creationId="{E0963168-13C0-49A8-9428-E3433F1B77B3}"/>
          </ac:spMkLst>
        </pc:spChg>
      </pc:sldChg>
      <pc:sldChg chg="addSp delSp modSp mod modClrScheme chgLayout">
        <pc:chgData name="Beate Helen Sortevik Revis" userId="S::beater@ntnu.no::01ca5ec5-3523-45b5-b3fb-9ca9e2e5314a" providerId="AD" clId="Web-{1ECD7709-F06C-1ABD-7AC2-E0280219DFC4}" dt="2018-11-12T09:52:17.661" v="163"/>
        <pc:sldMkLst>
          <pc:docMk/>
          <pc:sldMk cId="672622468" sldId="284"/>
        </pc:sldMkLst>
        <pc:spChg chg="del">
          <ac:chgData name="Beate Helen Sortevik Revis" userId="S::beater@ntnu.no::01ca5ec5-3523-45b5-b3fb-9ca9e2e5314a" providerId="AD" clId="Web-{1ECD7709-F06C-1ABD-7AC2-E0280219DFC4}" dt="2018-11-12T09:43:56.579" v="5"/>
          <ac:spMkLst>
            <pc:docMk/>
            <pc:sldMk cId="672622468" sldId="284"/>
            <ac:spMk id="2" creationId="{F98436CB-705E-432E-BA69-F00E891D5131}"/>
          </ac:spMkLst>
        </pc:spChg>
        <pc:spChg chg="del mod">
          <ac:chgData name="Beate Helen Sortevik Revis" userId="S::beater@ntnu.no::01ca5ec5-3523-45b5-b3fb-9ca9e2e5314a" providerId="AD" clId="Web-{1ECD7709-F06C-1ABD-7AC2-E0280219DFC4}" dt="2018-11-12T09:43:56.579" v="5"/>
          <ac:spMkLst>
            <pc:docMk/>
            <pc:sldMk cId="672622468" sldId="284"/>
            <ac:spMk id="3" creationId="{AFAD8120-6474-4915-82EC-66B80089E523}"/>
          </ac:spMkLst>
        </pc:spChg>
        <pc:spChg chg="add mod">
          <ac:chgData name="Beate Helen Sortevik Revis" userId="S::beater@ntnu.no::01ca5ec5-3523-45b5-b3fb-9ca9e2e5314a" providerId="AD" clId="Web-{1ECD7709-F06C-1ABD-7AC2-E0280219DFC4}" dt="2018-11-12T09:52:01.880" v="153" actId="1076"/>
          <ac:spMkLst>
            <pc:docMk/>
            <pc:sldMk cId="672622468" sldId="284"/>
            <ac:spMk id="6" creationId="{AAF7CAA3-EC63-4DCA-8134-F268527D28D0}"/>
          </ac:spMkLst>
        </pc:spChg>
        <pc:graphicFrameChg chg="add mod modGraphic">
          <ac:chgData name="Beate Helen Sortevik Revis" userId="S::beater@ntnu.no::01ca5ec5-3523-45b5-b3fb-9ca9e2e5314a" providerId="AD" clId="Web-{1ECD7709-F06C-1ABD-7AC2-E0280219DFC4}" dt="2018-11-12T09:52:17.661" v="163"/>
          <ac:graphicFrameMkLst>
            <pc:docMk/>
            <pc:sldMk cId="672622468" sldId="284"/>
            <ac:graphicFrameMk id="5" creationId="{5A390E16-1BFC-491A-95AA-D9FF985CCBCE}"/>
          </ac:graphicFrameMkLst>
        </pc:graphicFrameChg>
      </pc:sldChg>
      <pc:sldChg chg="addSp modSp new">
        <pc:chgData name="Beate Helen Sortevik Revis" userId="S::beater@ntnu.no::01ca5ec5-3523-45b5-b3fb-9ca9e2e5314a" providerId="AD" clId="Web-{1ECD7709-F06C-1ABD-7AC2-E0280219DFC4}" dt="2018-11-12T09:57:08.851" v="221"/>
        <pc:sldMkLst>
          <pc:docMk/>
          <pc:sldMk cId="1258958616" sldId="285"/>
        </pc:sldMkLst>
        <pc:graphicFrameChg chg="add mod modGraphic">
          <ac:chgData name="Beate Helen Sortevik Revis" userId="S::beater@ntnu.no::01ca5ec5-3523-45b5-b3fb-9ca9e2e5314a" providerId="AD" clId="Web-{1ECD7709-F06C-1ABD-7AC2-E0280219DFC4}" dt="2018-11-12T09:57:08.851" v="221"/>
          <ac:graphicFrameMkLst>
            <pc:docMk/>
            <pc:sldMk cId="1258958616" sldId="285"/>
            <ac:graphicFrameMk id="3" creationId="{C30B43C9-16D2-4B60-B325-B3CE324C96FC}"/>
          </ac:graphicFrameMkLst>
        </pc:graphicFrameChg>
      </pc:sldChg>
      <pc:sldChg chg="modSp del">
        <pc:chgData name="Beate Helen Sortevik Revis" userId="S::beater@ntnu.no::01ca5ec5-3523-45b5-b3fb-9ca9e2e5314a" providerId="AD" clId="Web-{1ECD7709-F06C-1ABD-7AC2-E0280219DFC4}" dt="2018-11-12T09:55:09.445" v="165"/>
        <pc:sldMkLst>
          <pc:docMk/>
          <pc:sldMk cId="2455244423" sldId="285"/>
        </pc:sldMkLst>
        <pc:graphicFrameChg chg="mod modGraphic">
          <ac:chgData name="Beate Helen Sortevik Revis" userId="S::beater@ntnu.no::01ca5ec5-3523-45b5-b3fb-9ca9e2e5314a" providerId="AD" clId="Web-{1ECD7709-F06C-1ABD-7AC2-E0280219DFC4}" dt="2018-11-12T09:54:39.709" v="164"/>
          <ac:graphicFrameMkLst>
            <pc:docMk/>
            <pc:sldMk cId="2455244423" sldId="285"/>
            <ac:graphicFrameMk id="5" creationId="{547A44BD-26B3-471E-A6A7-B52399EC9455}"/>
          </ac:graphicFrameMkLst>
        </pc:graphicFrameChg>
      </pc:sldChg>
      <pc:sldChg chg="modSp new">
        <pc:chgData name="Beate Helen Sortevik Revis" userId="S::beater@ntnu.no::01ca5ec5-3523-45b5-b3fb-9ca9e2e5314a" providerId="AD" clId="Web-{1ECD7709-F06C-1ABD-7AC2-E0280219DFC4}" dt="2018-11-12T11:16:29.939" v="576" actId="20577"/>
        <pc:sldMkLst>
          <pc:docMk/>
          <pc:sldMk cId="2122194964" sldId="286"/>
        </pc:sldMkLst>
        <pc:spChg chg="mod">
          <ac:chgData name="Beate Helen Sortevik Revis" userId="S::beater@ntnu.no::01ca5ec5-3523-45b5-b3fb-9ca9e2e5314a" providerId="AD" clId="Web-{1ECD7709-F06C-1ABD-7AC2-E0280219DFC4}" dt="2018-11-12T11:13:23.986" v="371" actId="20577"/>
          <ac:spMkLst>
            <pc:docMk/>
            <pc:sldMk cId="2122194964" sldId="286"/>
            <ac:spMk id="2" creationId="{3A094BFF-1F8F-4DBD-B28A-4359E4BAAEB6}"/>
          </ac:spMkLst>
        </pc:spChg>
        <pc:spChg chg="mod">
          <ac:chgData name="Beate Helen Sortevik Revis" userId="S::beater@ntnu.no::01ca5ec5-3523-45b5-b3fb-9ca9e2e5314a" providerId="AD" clId="Web-{1ECD7709-F06C-1ABD-7AC2-E0280219DFC4}" dt="2018-11-12T11:16:29.939" v="576" actId="20577"/>
          <ac:spMkLst>
            <pc:docMk/>
            <pc:sldMk cId="2122194964" sldId="286"/>
            <ac:spMk id="3" creationId="{80C4AC06-F628-4EFA-9AF5-1CAEE04A49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41800" y="3073400"/>
            <a:ext cx="647700" cy="698500"/>
          </a:xfrm>
          <a:prstGeom prst="rect">
            <a:avLst/>
          </a:prstGeom>
        </p:spPr>
      </p:pic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 descr="sirkler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51"/>
          <a:stretch/>
        </p:blipFill>
        <p:spPr>
          <a:xfrm>
            <a:off x="7993703" y="511250"/>
            <a:ext cx="1151994" cy="114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/>
              <a:t>Orientering om opptaksrammer studieåret 2019/20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64D277D-24F5-4AF0-86DF-DD050B1387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/>
          </a:p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7330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/>
              <a:t>Opptaksrammer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En del av arbeidet med felles prosedyrer og prosess for utvikling av studieporteføljen</a:t>
            </a:r>
          </a:p>
          <a:p>
            <a:r>
              <a:rPr lang="nb-NO"/>
              <a:t>Alle studier ved NTNU er adgangsbegrenset og det pålegges etter UH-loven (§ 3-7) at opptaksrammer skal settes for hvert enkelt studium</a:t>
            </a:r>
          </a:p>
          <a:p>
            <a:r>
              <a:rPr lang="nb-NO"/>
              <a:t>Styringsredskap for NTNUs ledelse og konkretiserer NTNUs utdanningsprofil i volum</a:t>
            </a:r>
          </a:p>
          <a:p>
            <a:r>
              <a:rPr lang="nb-NO"/>
              <a:t>Garanti for søkerne og verktøy for gjennomføring av opptaket</a:t>
            </a:r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350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C503F-FA3C-4E9A-B10D-66896D55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Opptaksrammer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63168-13C0-49A8-9428-E3433F1B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0682"/>
            <a:ext cx="8229600" cy="475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Fakultetene blir bedt om å planlegge sine forslag ut fra forventet budsjettramme og de undervisningsressursene for øvrig som er tilgjengelig i neste studieår.</a:t>
            </a:r>
            <a:endParaRPr lang="en-US" dirty="0"/>
          </a:p>
          <a:p>
            <a:r>
              <a:rPr lang="nb-NO" dirty="0"/>
              <a:t>Styrets vedtak om opptaksrammer gir ingen endring i basisbevilgningen til fakultetene. </a:t>
            </a:r>
          </a:p>
          <a:p>
            <a:r>
              <a:rPr lang="nb-NO" dirty="0"/>
              <a:t>Å ha et høyere antall møtte studenter enn det NTNU har basisbevilgning for, kan føre til en overproduksjon i forhold til basisbevilgningen. På den annen side gir dette en økt resultatbevilgning ved økt studiepoeng- og kandidatproduksjon. </a:t>
            </a:r>
          </a:p>
          <a:p>
            <a:pPr lvl="1"/>
            <a:r>
              <a:rPr lang="nb-NO" dirty="0"/>
              <a:t>Prorektor følger opp dette spørsmålet i det videre arbeidet med utvikling av studieporteføljen.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13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4BFF-1F8F-4DBD-B28A-4359E4BA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Studieprogramporteføljen 2019/20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4AC06-F628-4EFA-9AF5-1CAEE04A4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0685"/>
            <a:ext cx="8229600" cy="41654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Opprettes 20 studieprogram, og legges ned 47 </a:t>
            </a:r>
            <a:r>
              <a:rPr lang="nb-NO" dirty="0" smtClean="0"/>
              <a:t>studieprogram</a:t>
            </a:r>
            <a:endParaRPr lang="nb-NO" dirty="0"/>
          </a:p>
          <a:p>
            <a:r>
              <a:rPr lang="nb-NO" dirty="0"/>
              <a:t>Hovedsakelig omlegginger innenfor bachelor i ingeniørfag, og sykepleierutdanninger på master- og </a:t>
            </a:r>
            <a:r>
              <a:rPr lang="nb-NO" dirty="0" smtClean="0"/>
              <a:t>videreutdanningsnivå</a:t>
            </a:r>
            <a:endParaRPr lang="nb-NO" dirty="0"/>
          </a:p>
          <a:p>
            <a:r>
              <a:rPr lang="nb-NO" dirty="0"/>
              <a:t>Omleggingene er ikke antatt å gi utslag i den totale opptaksrammen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9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0B43C9-16D2-4B60-B325-B3CE324C9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02426"/>
              </p:ext>
            </p:extLst>
          </p:nvPr>
        </p:nvGraphicFramePr>
        <p:xfrm>
          <a:off x="688554" y="1459735"/>
          <a:ext cx="5840591" cy="449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867">
                  <a:extLst>
                    <a:ext uri="{9D8B030D-6E8A-4147-A177-3AD203B41FA5}">
                      <a16:colId xmlns:a16="http://schemas.microsoft.com/office/drawing/2014/main" val="3670635227"/>
                    </a:ext>
                  </a:extLst>
                </a:gridCol>
                <a:gridCol w="1932049">
                  <a:extLst>
                    <a:ext uri="{9D8B030D-6E8A-4147-A177-3AD203B41FA5}">
                      <a16:colId xmlns:a16="http://schemas.microsoft.com/office/drawing/2014/main" val="346038779"/>
                    </a:ext>
                  </a:extLst>
                </a:gridCol>
                <a:gridCol w="2035675">
                  <a:extLst>
                    <a:ext uri="{9D8B030D-6E8A-4147-A177-3AD203B41FA5}">
                      <a16:colId xmlns:a16="http://schemas.microsoft.com/office/drawing/2014/main" val="1346422594"/>
                    </a:ext>
                  </a:extLst>
                </a:gridCol>
              </a:tblGrid>
              <a:tr h="7372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effectLst/>
                        </a:rPr>
                        <a:t>Fakultet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effectLst/>
                        </a:rPr>
                        <a:t>Foreslått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ramme</a:t>
                      </a:r>
                      <a:r>
                        <a:rPr lang="en-US" sz="2000" dirty="0">
                          <a:effectLst/>
                        </a:rPr>
                        <a:t> 2019/20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effectLst/>
                        </a:rPr>
                        <a:t>Vedtatt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ramme</a:t>
                      </a:r>
                      <a:r>
                        <a:rPr lang="en-US" sz="2000" dirty="0">
                          <a:effectLst/>
                        </a:rPr>
                        <a:t> 2018/20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3232402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AD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380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433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707634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HF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1655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1640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0367319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IE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2218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2071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6763178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IV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1747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1757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5060341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MH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2167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2114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9845097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NV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1130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1094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1597707"/>
                  </a:ext>
                </a:extLst>
              </a:tr>
              <a:tr h="238698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SU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2687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2696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7792742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ØK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1347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1300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406468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Ufordelt</a:t>
                      </a:r>
                      <a:r>
                        <a:rPr lang="en-US" sz="2000" dirty="0">
                          <a:effectLst/>
                        </a:rPr>
                        <a:t> FUS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197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189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8545803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b="1" dirty="0">
                          <a:effectLst/>
                        </a:rPr>
                        <a:t>Total</a:t>
                      </a:r>
                      <a:endParaRPr lang="en-US" sz="2000" b="1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effectLst/>
                        </a:rPr>
                        <a:t>13528</a:t>
                      </a:r>
                      <a:endParaRPr lang="en-US" sz="2000" b="1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effectLst/>
                        </a:rPr>
                        <a:t>13294</a:t>
                      </a:r>
                      <a:endParaRPr lang="en-US" sz="2000" b="1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5323485"/>
                  </a:ext>
                </a:extLst>
              </a:tr>
              <a:tr h="251741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Forkurs</a:t>
                      </a:r>
                      <a:r>
                        <a:rPr lang="en-US" sz="2000" dirty="0">
                          <a:effectLst/>
                        </a:rPr>
                        <a:t> (IE)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550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540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1502311"/>
                  </a:ext>
                </a:extLst>
              </a:tr>
              <a:tr h="404585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Norskkurs</a:t>
                      </a:r>
                      <a:r>
                        <a:rPr lang="en-US" sz="2000" dirty="0">
                          <a:effectLst/>
                        </a:rPr>
                        <a:t> (HF)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1290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1315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772859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0FC38E7-1795-4F59-A208-392084BF67E1}"/>
              </a:ext>
            </a:extLst>
          </p:cNvPr>
          <p:cNvSpPr txBox="1"/>
          <p:nvPr/>
        </p:nvSpPr>
        <p:spPr>
          <a:xfrm>
            <a:off x="620616" y="529478"/>
            <a:ext cx="6204332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Innmeldte</a:t>
            </a:r>
            <a:r>
              <a:rPr lang="en-US" sz="2400" dirty="0">
                <a:latin typeface="Arial"/>
                <a:cs typeface="Arial"/>
              </a:rPr>
              <a:t> rammer per </a:t>
            </a:r>
            <a:r>
              <a:rPr lang="en-US" sz="2400" dirty="0" err="1">
                <a:latin typeface="Arial"/>
                <a:cs typeface="Arial"/>
              </a:rPr>
              <a:t>fakultet</a:t>
            </a:r>
          </a:p>
        </p:txBody>
      </p:sp>
    </p:spTree>
    <p:extLst>
      <p:ext uri="{BB962C8B-B14F-4D97-AF65-F5344CB8AC3E}">
        <p14:creationId xmlns:p14="http://schemas.microsoft.com/office/powerpoint/2010/main" val="125895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A390E16-1BFC-491A-95AA-D9FF985CC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82365"/>
              </p:ext>
            </p:extLst>
          </p:nvPr>
        </p:nvGraphicFramePr>
        <p:xfrm>
          <a:off x="1226846" y="1357120"/>
          <a:ext cx="5953725" cy="4425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113">
                  <a:extLst>
                    <a:ext uri="{9D8B030D-6E8A-4147-A177-3AD203B41FA5}">
                      <a16:colId xmlns:a16="http://schemas.microsoft.com/office/drawing/2014/main" val="517613961"/>
                    </a:ext>
                  </a:extLst>
                </a:gridCol>
                <a:gridCol w="1545701">
                  <a:extLst>
                    <a:ext uri="{9D8B030D-6E8A-4147-A177-3AD203B41FA5}">
                      <a16:colId xmlns:a16="http://schemas.microsoft.com/office/drawing/2014/main" val="2789466741"/>
                    </a:ext>
                  </a:extLst>
                </a:gridCol>
                <a:gridCol w="1716911">
                  <a:extLst>
                    <a:ext uri="{9D8B030D-6E8A-4147-A177-3AD203B41FA5}">
                      <a16:colId xmlns:a16="http://schemas.microsoft.com/office/drawing/2014/main" val="3658596167"/>
                    </a:ext>
                  </a:extLst>
                </a:gridCol>
              </a:tblGrid>
              <a:tr h="235244">
                <a:tc>
                  <a:txBody>
                    <a:bodyPr/>
                    <a:lstStyle/>
                    <a:p>
                      <a:pPr algn="ctr"/>
                      <a:r>
                        <a:rPr lang="en-US" sz="1400" err="1">
                          <a:effectLst/>
                        </a:rPr>
                        <a:t>Nivå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Foreslått</a:t>
                      </a:r>
                      <a:r>
                        <a:rPr lang="en-US" sz="1400"/>
                        <a:t> </a:t>
                      </a:r>
                      <a:r>
                        <a:rPr lang="en-US" sz="1400" err="1"/>
                        <a:t>ramme</a:t>
                      </a:r>
                      <a:r>
                        <a:rPr lang="en-US" sz="1400">
                          <a:effectLst/>
                        </a:rPr>
                        <a:t> 2019/20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>
                          <a:effectLst/>
                        </a:rPr>
                        <a:t>Vedtatt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en-US" sz="1400" err="1">
                          <a:effectLst/>
                        </a:rPr>
                        <a:t>ramme</a:t>
                      </a:r>
                      <a:r>
                        <a:rPr lang="en-US" sz="1400">
                          <a:effectLst/>
                        </a:rPr>
                        <a:t> 2018/19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0088509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2-årig int. master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1116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1046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2209029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Erasmus Mundus Joint Master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44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0695737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Joint Nordic Master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33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34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171155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2-årig master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1501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1484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9602756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5-årig master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2213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2215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7725623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Erfaringsbasert</a:t>
                      </a:r>
                      <a:r>
                        <a:rPr lang="en-US" sz="1400">
                          <a:effectLst/>
                        </a:rPr>
                        <a:t> master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286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167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676589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Bachelor (</a:t>
                      </a:r>
                      <a:r>
                        <a:rPr lang="en-US" sz="1400" err="1">
                          <a:effectLst/>
                        </a:rPr>
                        <a:t>inkl</a:t>
                      </a:r>
                      <a:r>
                        <a:rPr lang="en-US" sz="1400">
                          <a:effectLst/>
                        </a:rPr>
                        <a:t> Y-</a:t>
                      </a:r>
                      <a:r>
                        <a:rPr lang="en-US" sz="1400" err="1">
                          <a:effectLst/>
                        </a:rPr>
                        <a:t>vei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en-US" sz="1400" err="1">
                          <a:effectLst/>
                        </a:rPr>
                        <a:t>og</a:t>
                      </a:r>
                      <a:r>
                        <a:rPr lang="en-US" sz="1400">
                          <a:effectLst/>
                        </a:rPr>
                        <a:t> TRES)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5573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5458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3165834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6-årig </a:t>
                      </a:r>
                      <a:r>
                        <a:rPr lang="en-US" sz="1400" err="1">
                          <a:effectLst/>
                        </a:rPr>
                        <a:t>profesjonsutdanninger</a:t>
                      </a:r>
                      <a:endParaRPr lang="en-US" sz="1400" err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213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213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3865841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Årsstudium</a:t>
                      </a:r>
                      <a:r>
                        <a:rPr lang="en-US" sz="1400">
                          <a:effectLst/>
                        </a:rPr>
                        <a:t> (</a:t>
                      </a:r>
                      <a:r>
                        <a:rPr lang="en-US" sz="1400" err="1">
                          <a:effectLst/>
                        </a:rPr>
                        <a:t>inkl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en-US" sz="1400" err="1">
                          <a:effectLst/>
                        </a:rPr>
                        <a:t>emnestudier</a:t>
                      </a:r>
                      <a:r>
                        <a:rPr lang="en-US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1295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1365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7236162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Videreutdanning</a:t>
                      </a:r>
                      <a:r>
                        <a:rPr lang="en-US" sz="1400">
                          <a:effectLst/>
                        </a:rPr>
                        <a:t>, </a:t>
                      </a:r>
                      <a:r>
                        <a:rPr lang="en-US" sz="1400" err="1">
                          <a:effectLst/>
                        </a:rPr>
                        <a:t>lavere</a:t>
                      </a:r>
                      <a:r>
                        <a:rPr lang="en-US" sz="1400">
                          <a:effectLst/>
                        </a:rPr>
                        <a:t> grad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205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614</a:t>
                      </a:r>
                      <a:r>
                        <a:rPr lang="en-US" sz="1400"/>
                        <a:t>*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7926663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Videreutdanning</a:t>
                      </a:r>
                      <a:r>
                        <a:rPr lang="en-US" sz="1400">
                          <a:effectLst/>
                        </a:rPr>
                        <a:t>, </a:t>
                      </a:r>
                      <a:r>
                        <a:rPr lang="en-US" sz="1400" err="1">
                          <a:effectLst/>
                        </a:rPr>
                        <a:t>høyere</a:t>
                      </a:r>
                      <a:r>
                        <a:rPr lang="en-US" sz="1400">
                          <a:effectLst/>
                        </a:rPr>
                        <a:t> grad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391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4861560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Ufordelte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en-US" sz="1400" err="1">
                          <a:effectLst/>
                        </a:rPr>
                        <a:t>studieplasser</a:t>
                      </a:r>
                      <a:endParaRPr lang="en-US" sz="1400" err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191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191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319446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PPU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270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270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6303573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/>
                        <a:t>Ufordelt</a:t>
                      </a:r>
                      <a:r>
                        <a:rPr lang="en-US" sz="1400"/>
                        <a:t> FUS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197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189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5703624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b="1" err="1">
                          <a:effectLst/>
                        </a:rPr>
                        <a:t>Totalsum</a:t>
                      </a:r>
                      <a:endParaRPr lang="en-US" sz="1400" b="1" err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>
                          <a:effectLst/>
                        </a:rPr>
                        <a:t>13528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>
                          <a:effectLst/>
                        </a:rPr>
                        <a:t>13294</a:t>
                      </a:r>
                      <a:endParaRPr lang="en-US" sz="1400" b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8950551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Forkurs</a:t>
                      </a:r>
                      <a:endParaRPr lang="en-US" sz="1400" err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550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540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5272691"/>
                  </a:ext>
                </a:extLst>
              </a:tr>
              <a:tr h="235244">
                <a:tc>
                  <a:txBody>
                    <a:bodyPr/>
                    <a:lstStyle/>
                    <a:p>
                      <a:r>
                        <a:rPr lang="en-US" sz="1400" err="1">
                          <a:effectLst/>
                        </a:rPr>
                        <a:t>Norskkurs</a:t>
                      </a:r>
                      <a:endParaRPr lang="en-US" sz="1400" err="1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1290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1315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29277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AF7CAA3-EC63-4DCA-8134-F268527D28D0}"/>
              </a:ext>
            </a:extLst>
          </p:cNvPr>
          <p:cNvSpPr txBox="1"/>
          <p:nvPr/>
        </p:nvSpPr>
        <p:spPr>
          <a:xfrm>
            <a:off x="1219338" y="5960331"/>
            <a:ext cx="6364007" cy="30777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/>
              <a:t>*</a:t>
            </a:r>
            <a:r>
              <a:rPr lang="en-US" sz="1400" err="1"/>
              <a:t>Gjelder</a:t>
            </a:r>
            <a:r>
              <a:rPr lang="en-US" sz="1400"/>
              <a:t> </a:t>
            </a:r>
            <a:r>
              <a:rPr lang="en-US" sz="1400" err="1"/>
              <a:t>både</a:t>
            </a:r>
            <a:r>
              <a:rPr lang="en-US" sz="1400"/>
              <a:t> </a:t>
            </a:r>
            <a:r>
              <a:rPr lang="en-US" sz="1400" err="1"/>
              <a:t>høyere</a:t>
            </a:r>
            <a:r>
              <a:rPr lang="en-US" sz="1400"/>
              <a:t> </a:t>
            </a:r>
            <a:r>
              <a:rPr lang="en-US" sz="1400" err="1"/>
              <a:t>og</a:t>
            </a:r>
            <a:r>
              <a:rPr lang="en-US" sz="1400"/>
              <a:t> </a:t>
            </a:r>
            <a:r>
              <a:rPr lang="en-US" sz="1400" err="1"/>
              <a:t>lavere</a:t>
            </a:r>
            <a:r>
              <a:rPr lang="en-US" sz="1400"/>
              <a:t> grad.</a:t>
            </a:r>
            <a:endParaRPr lang="en-US" sz="140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10892F-1437-4EE6-AD15-74A7BC67A125}"/>
              </a:ext>
            </a:extLst>
          </p:cNvPr>
          <p:cNvSpPr txBox="1"/>
          <p:nvPr/>
        </p:nvSpPr>
        <p:spPr>
          <a:xfrm>
            <a:off x="437002" y="505857"/>
            <a:ext cx="7250934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/>
              <a:t>Innmeldte</a:t>
            </a:r>
            <a:r>
              <a:rPr lang="en-US" sz="2000" dirty="0">
                <a:cs typeface="Calibri"/>
              </a:rPr>
              <a:t> rammer </a:t>
            </a:r>
            <a:r>
              <a:rPr lang="en-US" sz="2000" dirty="0" err="1">
                <a:cs typeface="Calibri"/>
              </a:rPr>
              <a:t>fordelt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på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studieprogramnivå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sammenlignet</a:t>
            </a:r>
            <a:r>
              <a:rPr lang="en-US" sz="2000" dirty="0">
                <a:cs typeface="Calibri"/>
              </a:rPr>
              <a:t> med </a:t>
            </a:r>
            <a:r>
              <a:rPr lang="en-US" sz="2000" dirty="0" err="1">
                <a:cs typeface="Calibri"/>
              </a:rPr>
              <a:t>fjorårets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vedtatte</a:t>
            </a:r>
            <a:r>
              <a:rPr lang="en-US" sz="2000" dirty="0">
                <a:cs typeface="Calibri"/>
              </a:rPr>
              <a:t> rammer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262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Opptaksrammer 2019/20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Total økning i forhold til opptaksrammen for 2018/19 </a:t>
            </a:r>
          </a:p>
          <a:p>
            <a:pPr marL="800100" lvl="1" indent="-342900"/>
            <a:r>
              <a:rPr lang="nb-NO" dirty="0"/>
              <a:t>fra 13294 til 13528</a:t>
            </a:r>
          </a:p>
          <a:p>
            <a:r>
              <a:rPr lang="nb-NO" dirty="0"/>
              <a:t>Størst økning innen erfaringsbaserte masterprogram, bachelorprogram, og internasjonale masterprogram</a:t>
            </a:r>
          </a:p>
          <a:p>
            <a:pPr lvl="1"/>
            <a:r>
              <a:rPr lang="nb-NO"/>
              <a:t>Meldt om økt kapasitet/rammer innenfor en del bachelorprogram</a:t>
            </a:r>
          </a:p>
          <a:p>
            <a:pPr lvl="1"/>
            <a:r>
              <a:rPr lang="nb-NO" dirty="0"/>
              <a:t>Nye tildelte plasser fra KD innen IKT-området</a:t>
            </a:r>
          </a:p>
          <a:p>
            <a:pPr lvl="1"/>
            <a:r>
              <a:rPr lang="nb-NO" dirty="0"/>
              <a:t>Økt undervisningskapasitet</a:t>
            </a:r>
          </a:p>
          <a:p>
            <a:pPr marL="400050" lvl="1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872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69106"/>
          </a:xfrm>
        </p:spPr>
        <p:txBody>
          <a:bodyPr>
            <a:normAutofit fontScale="90000"/>
          </a:bodyPr>
          <a:lstStyle/>
          <a:p>
            <a:r>
              <a:rPr lang="nb-NO"/>
              <a:t>Tidsplan</a:t>
            </a:r>
            <a:br>
              <a:rPr lang="nb-NO"/>
            </a:b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err="1"/>
              <a:t>Bestillingsbrev</a:t>
            </a:r>
            <a:r>
              <a:rPr lang="nb-NO"/>
              <a:t> sendt ut 1. oktober med svarfrist 2. november</a:t>
            </a:r>
            <a:endParaRPr lang="en-US"/>
          </a:p>
          <a:p>
            <a:r>
              <a:rPr lang="nb-NO"/>
              <a:t>12. november: Orientering i Utdanningsutvalget</a:t>
            </a:r>
            <a:endParaRPr lang="nb-NO" dirty="0"/>
          </a:p>
          <a:p>
            <a:r>
              <a:rPr lang="nb-NO"/>
              <a:t>Medio november: Kvalitetssikring hos fakultet og forvaltningsutvalg  </a:t>
            </a:r>
          </a:p>
          <a:p>
            <a:r>
              <a:rPr lang="nb-NO"/>
              <a:t>27. november: Gjennomgang i rektoratet</a:t>
            </a:r>
          </a:p>
          <a:p>
            <a:r>
              <a:rPr lang="nb-NO"/>
              <a:t>5. desember: Saken behandles i styremøtet</a:t>
            </a:r>
          </a:p>
          <a:p>
            <a:r>
              <a:rPr lang="nb-NO"/>
              <a:t>8. desember: Ekspederes til fakultetene og opptakskontoret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4724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031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.pptx" id="{EB4B3C52-F647-457F-B5ED-7FE6CF837A10}" vid="{EB22BC05-D85A-4786-AFB7-98A5FCEA16A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åd og Utvalg Dokument" ma:contentTypeID="0x0101009E2066E71E497F4CB39B311F8595AA3D003D0CE3654DEAD44DA7B1AE992287C05C" ma:contentTypeVersion="13" ma:contentTypeDescription="Opprett et nytt dokument." ma:contentTypeScope="" ma:versionID="42878c0c6feda7d557b871baee3d7796">
  <xsd:schema xmlns:xsd="http://www.w3.org/2001/XMLSchema" xmlns:xs="http://www.w3.org/2001/XMLSchema" xmlns:p="http://schemas.microsoft.com/office/2006/metadata/properties" xmlns:ns2="c9764206-9d74-4380-ac09-fccd1231d6e5" xmlns:ns3="57f7f35d-0481-4669-94c7-aa93cccd2b68" xmlns:ns4="31f4c1a5-66e4-4a17-906b-ce1dd9bbde96" targetNamespace="http://schemas.microsoft.com/office/2006/metadata/properties" ma:root="true" ma:fieldsID="9d8ed4731cf4d08d23a3bd13b22c5e29" ns2:_="" ns3:_="" ns4:_="">
    <xsd:import namespace="c9764206-9d74-4380-ac09-fccd1231d6e5"/>
    <xsd:import namespace="57f7f35d-0481-4669-94c7-aa93cccd2b68"/>
    <xsd:import namespace="31f4c1a5-66e4-4a17-906b-ce1dd9bbde96"/>
    <xsd:element name="properties">
      <xsd:complexType>
        <xsd:sequence>
          <xsd:element name="documentManagement">
            <xsd:complexType>
              <xsd:all>
                <xsd:element ref="ns2:RadUtvalgSakMoteTitle" minOccurs="0"/>
                <xsd:element ref="ns2:RadUtvalgDokSakTittel" minOccurs="0"/>
                <xsd:element ref="ns3:RadUtvalgDokType" minOccurs="0"/>
                <xsd:element ref="ns3:RadUtvalgDokTilgang" minOccurs="0"/>
                <xsd:element ref="ns3:RadUtvalgDokPublisert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64206-9d74-4380-ac09-fccd1231d6e5" elementFormDefault="qualified">
    <xsd:import namespace="http://schemas.microsoft.com/office/2006/documentManagement/types"/>
    <xsd:import namespace="http://schemas.microsoft.com/office/infopath/2007/PartnerControls"/>
    <xsd:element name="RadUtvalgSakMoteTitle" ma:index="8" nillable="true" ma:displayName="RadUtvalgSakMoteTitle" ma:list="{61e60cf5-dd45-4702-95d6-f4355b84e480}" ma:internalName="RadUtvalgSakMoteTitle" ma:showField="Title" ma:web="c9764206-9d74-4380-ac09-fccd1231d6e5">
      <xsd:simpleType>
        <xsd:restriction base="dms:Lookup"/>
      </xsd:simpleType>
    </xsd:element>
    <xsd:element name="RadUtvalgDokSakTittel" ma:index="9" nillable="true" ma:displayName="RadUtvalgDokSakTittel" ma:list="{2c6c6960-0f2f-4ec9-93f8-45112e3a71d9}" ma:internalName="RadUtvalgDokSakTittel" ma:showField="Title" ma:web="c9764206-9d74-4380-ac09-fccd1231d6e5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7f35d-0481-4669-94c7-aa93cccd2b68" elementFormDefault="qualified">
    <xsd:import namespace="http://schemas.microsoft.com/office/2006/documentManagement/types"/>
    <xsd:import namespace="http://schemas.microsoft.com/office/infopath/2007/PartnerControls"/>
    <xsd:element name="RadUtvalgDokType" ma:index="10" nillable="true" ma:displayName="RadUtvalgDokType" ma:default="Saksvedlegg" ma:format="Dropdown" ma:internalName="RadUtvalgDokType">
      <xsd:simpleType>
        <xsd:restriction base="dms:Choice">
          <xsd:enumeration value="Saksvedlegg"/>
          <xsd:enumeration value="Presentasjon"/>
          <xsd:enumeration value="Annet"/>
        </xsd:restriction>
      </xsd:simpleType>
    </xsd:element>
    <xsd:element name="RadUtvalgDokTilgang" ma:index="11" nillable="true" ma:displayName="RadUtvalgDokTilgang" ma:default="Åpen" ma:format="Dropdown" ma:internalName="RadUtvalgDokTilgang">
      <xsd:simpleType>
        <xsd:restriction base="dms:Choice">
          <xsd:enumeration value="Åpen"/>
          <xsd:enumeration value="Lukket"/>
          <xsd:enumeration value="NTNU"/>
        </xsd:restriction>
      </xsd:simpleType>
    </xsd:element>
    <xsd:element name="RadUtvalgDokPublisert" ma:index="12" nillable="true" ma:displayName="RadUtvalgDokPublisert" ma:default="Nei" ma:format="Dropdown" ma:internalName="RadUtvalgDokPublisert">
      <xsd:simpleType>
        <xsd:restriction base="dms:Choice">
          <xsd:enumeration value="Nei"/>
          <xsd:enumeration value="J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4c1a5-66e4-4a17-906b-ce1dd9bbde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dUtvalgDokType xmlns="57f7f35d-0481-4669-94c7-aa93cccd2b68">Saksvedlegg</RadUtvalgDokType>
    <RadUtvalgDokTilgang xmlns="57f7f35d-0481-4669-94c7-aa93cccd2b68">Åpen</RadUtvalgDokTilgang>
    <RadUtvalgDokPublisert xmlns="57f7f35d-0481-4669-94c7-aa93cccd2b68">Ja</RadUtvalgDokPublisert>
    <RadUtvalgSakMoteTitle xmlns="c9764206-9d74-4380-ac09-fccd1231d6e5">25</RadUtvalgSakMoteTitle>
    <RadUtvalgDokSakTittel xmlns="c9764206-9d74-4380-ac09-fccd1231d6e5">150</RadUtvalgDokSakTittel>
  </documentManagement>
</p:properties>
</file>

<file path=customXml/itemProps1.xml><?xml version="1.0" encoding="utf-8"?>
<ds:datastoreItem xmlns:ds="http://schemas.openxmlformats.org/officeDocument/2006/customXml" ds:itemID="{78B2F112-E1BA-4B90-9560-397DF68BA16D}"/>
</file>

<file path=customXml/itemProps2.xml><?xml version="1.0" encoding="utf-8"?>
<ds:datastoreItem xmlns:ds="http://schemas.openxmlformats.org/officeDocument/2006/customXml" ds:itemID="{BAB5EE81-7FAB-4594-8E00-8B56C35ED4E6}"/>
</file>

<file path=customXml/itemProps3.xml><?xml version="1.0" encoding="utf-8"?>
<ds:datastoreItem xmlns:ds="http://schemas.openxmlformats.org/officeDocument/2006/customXml" ds:itemID="{477273B1-2F0E-490D-B782-DB4D2311699B}"/>
</file>

<file path=docProps/app.xml><?xml version="1.0" encoding="utf-8"?>
<Properties xmlns="http://schemas.openxmlformats.org/officeDocument/2006/extended-properties" xmlns:vt="http://schemas.openxmlformats.org/officeDocument/2006/docPropsVTypes">
  <Template>ntnu</Template>
  <TotalTime>0</TotalTime>
  <Words>280</Words>
  <Application>Microsoft Office PowerPoint</Application>
  <PresentationFormat>Skjermfremvisning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Orientering om opptaksrammer studieåret 2019/20</vt:lpstr>
      <vt:lpstr>Opptaksrammer</vt:lpstr>
      <vt:lpstr>Opptaksrammer</vt:lpstr>
      <vt:lpstr>Studieprogramporteføljen 2019/20</vt:lpstr>
      <vt:lpstr>PowerPoint-presentasjon</vt:lpstr>
      <vt:lpstr>PowerPoint-presentasjon</vt:lpstr>
      <vt:lpstr>Opptaksrammer 2019/20</vt:lpstr>
      <vt:lpstr>Tidsplan 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Orientering opptaksrammer studieåret 2018-19</dc:title>
  <dc:creator>Beate Helen Sortevik Revis</dc:creator>
  <cp:lastModifiedBy>Beate Helen Sortevik Revis</cp:lastModifiedBy>
  <cp:revision>248</cp:revision>
  <dcterms:created xsi:type="dcterms:W3CDTF">2017-11-20T07:55:37Z</dcterms:created>
  <dcterms:modified xsi:type="dcterms:W3CDTF">2018-11-12T12:30:57Z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0x0101009E2066E71E497F4CB39B311F8595AA3D003D0CE3654DEAD44DA7B1AE992287C05C</vt:lpwstr>
  </property>
</Properties>
</file>